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315" r:id="rId3"/>
    <p:sldId id="316" r:id="rId4"/>
    <p:sldId id="325" r:id="rId5"/>
    <p:sldId id="317" r:id="rId6"/>
    <p:sldId id="318" r:id="rId7"/>
    <p:sldId id="322" r:id="rId8"/>
    <p:sldId id="323" r:id="rId9"/>
    <p:sldId id="333" r:id="rId10"/>
    <p:sldId id="326" r:id="rId11"/>
    <p:sldId id="327" r:id="rId12"/>
    <p:sldId id="328" r:id="rId13"/>
    <p:sldId id="330" r:id="rId14"/>
    <p:sldId id="331" r:id="rId15"/>
    <p:sldId id="332" r:id="rId16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19"/>
    </p:embeddedFont>
    <p:embeddedFont>
      <p:font typeface="배달의민족 도현" panose="020B0600000101010101" pitchFamily="50" charset="-127"/>
      <p:regular r:id="rId20"/>
    </p:embeddedFont>
    <p:embeddedFont>
      <p:font typeface="배찌체" panose="00000500000000000000" pitchFamily="2" charset="-127"/>
      <p:regular r:id="rId21"/>
    </p:embeddedFont>
    <p:embeddedFont>
      <p:font typeface="배달의민족 연성" panose="020B0600000101010101" pitchFamily="50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86" d="100"/>
          <a:sy n="86" d="100"/>
        </p:scale>
        <p:origin x="192" y="7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2020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기획 발표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155290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20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개발 </a:t>
            </a:r>
            <a:r>
              <a:rPr lang="ko-KR" altLang="en-US" dirty="0"/>
              <a:t>환경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08450"/>
              </p:ext>
            </p:extLst>
          </p:nvPr>
        </p:nvGraphicFramePr>
        <p:xfrm>
          <a:off x="1185214" y="1393370"/>
          <a:ext cx="10168585" cy="4278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858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2787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1" name="사각형: 둥근 모서리 13"/>
          <p:cNvSpPr/>
          <p:nvPr/>
        </p:nvSpPr>
        <p:spPr>
          <a:xfrm>
            <a:off x="3969956" y="2558741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사각형: 둥근 모서리 13"/>
          <p:cNvSpPr/>
          <p:nvPr/>
        </p:nvSpPr>
        <p:spPr>
          <a:xfrm>
            <a:off x="3969956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VisualStudio2019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3"/>
          <p:cNvSpPr/>
          <p:nvPr/>
        </p:nvSpPr>
        <p:spPr>
          <a:xfrm>
            <a:off x="8400441" y="256067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8" name="Picture 4" descr="Visual Studio 2019 다운로드 및 설치 방법 - 비주얼 스튜디오 - 도라가이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802" y="3772885"/>
            <a:ext cx="1942150" cy="178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오예은] Git-hub? Git? 무엇에 쓰는 물건이고? · Issue #65 · codestates/ds-blog · GitHu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8" r="14848"/>
          <a:stretch/>
        </p:blipFill>
        <p:spPr bwMode="auto">
          <a:xfrm>
            <a:off x="1597101" y="1905000"/>
            <a:ext cx="2140975" cy="16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E Logo Black Centered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2061090"/>
            <a:ext cx="142875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파일:VRoi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4040928"/>
            <a:ext cx="4201104" cy="136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5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/>
              <a:t>기술적 </a:t>
            </a:r>
            <a:r>
              <a:rPr lang="ko-KR" altLang="en-US" dirty="0" smtClean="0"/>
              <a:t>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48828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35197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게임상에서 맵 제작이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/>
              <a:t>개인별 준비 현황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179080"/>
              </p:ext>
            </p:extLst>
          </p:nvPr>
        </p:nvGraphicFramePr>
        <p:xfrm>
          <a:off x="1132936" y="1361922"/>
          <a:ext cx="10220865" cy="4588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기획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SUB </a:t>
                      </a: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프로그래밍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애니메이션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클라이언트 프로그래밍</a:t>
                      </a:r>
                      <a:endParaRPr lang="en-US" altLang="ko-KR" dirty="0" smtClean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엔진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B05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프로그래밍</a:t>
                      </a:r>
                      <a:endParaRPr lang="en-US" altLang="ko-KR" dirty="0" smtClean="0">
                        <a:solidFill>
                          <a:srgbClr val="00B05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타 게임과의 </a:t>
            </a:r>
            <a:r>
              <a:rPr lang="ko-KR" altLang="en-US" dirty="0"/>
              <a:t>비교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194692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772444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남녀노소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자극적인 요소가 없음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쉬운 조작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089459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접근성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쉬운 맵 에디터를 이용하여 간단한 맵 제작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00728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시간을 활용한 퍼즐 요소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시간이라는 요소를 활용하여 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재미있는 퍼즐을 구현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177806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 가능한 </a:t>
                      </a:r>
                      <a:endParaRPr lang="en-US" altLang="ko-KR" sz="2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많은 오브젝트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간의 다양한 상호작용을 통하여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다채로운 게임 플레이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00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/>
              <a:t>개발 일정 및 구성원의 역할 </a:t>
            </a:r>
            <a:r>
              <a:rPr lang="ko-KR" altLang="en-US" dirty="0" smtClean="0"/>
              <a:t>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3139489524"/>
              </p:ext>
            </p:extLst>
          </p:nvPr>
        </p:nvGraphicFramePr>
        <p:xfrm>
          <a:off x="616500" y="1153861"/>
          <a:ext cx="8810533" cy="49639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기획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프레임워크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요소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레벨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</a:t>
                      </a:r>
                      <a:r>
                        <a:rPr lang="en-US" altLang="ko-KR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  <a:endParaRPr lang="ko-KR" altLang="en-US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96147" y="188322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1796146" y="2427528"/>
            <a:ext cx="1904995" cy="1850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1785259" y="2968466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701145" y="3520262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3690255" y="4072058"/>
            <a:ext cx="3816000" cy="1721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3704935" y="46185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5606140" y="5070222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606140" y="5325595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15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091968"/>
              </p:ext>
            </p:extLst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https://www.gamemeca.com/view.php?gid=1529544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https://github.com/codestates/ds-blog/issues/65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https://dora-guide.com/visual-studio-2019/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https://ko.wikipedia.org/wiki/%EC%96%B8%EB%A6%AC%EC%96%BC_%EC%97%94%EC%A7%84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https://ko.wikipedia.org/wiki/%EC%96%B4%EB%8F%84%EB%B9%84_%ED%8F%AC%ED%86%A0%EC%83%B5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90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연구목적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 및 특징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환경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분야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개인별 준비 현황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 게임과의 비교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일정 및 구성원의 역할 분담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문헌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연구 목적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사각형: 둥근 모서리 13"/>
          <p:cNvSpPr/>
          <p:nvPr/>
        </p:nvSpPr>
        <p:spPr>
          <a:xfrm>
            <a:off x="765532" y="1894599"/>
            <a:ext cx="10588267" cy="38489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</a:t>
            </a:r>
            <a:r>
              <a:rPr lang="en-US" altLang="ko-KR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Engine4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활용한 </a:t>
            </a: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3D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sz="200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상용 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엔진의 사용을 통해 실제 게임 제작에 대한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작성된 서버와 </a:t>
            </a:r>
            <a:r>
              <a:rPr lang="ko-KR" altLang="en-US" sz="3200" dirty="0" err="1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언리얼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엔진의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연동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멀티플레이 중 실시간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맵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공유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* Unreal Engine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네트워크 기능의 이해를 위하여 직접 제작을 통한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/>
              <a:t>게임 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789766"/>
              </p:ext>
            </p:extLst>
          </p:nvPr>
        </p:nvGraphicFramePr>
        <p:xfrm>
          <a:off x="623455" y="4930013"/>
          <a:ext cx="1034053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플랫포머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PC,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온라인 멀티플레이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3" name="Picture 2" descr="https://cdn.gamemeca.com/data_center/158/091/2019021417135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845" y="1194662"/>
            <a:ext cx="576268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5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213386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몬스터들에게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324057"/>
              </p:ext>
            </p:extLst>
          </p:nvPr>
        </p:nvGraphicFramePr>
        <p:xfrm>
          <a:off x="6831364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470217"/>
              </p:ext>
            </p:extLst>
          </p:nvPr>
        </p:nvGraphicFramePr>
        <p:xfrm>
          <a:off x="6831364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게임 </a:t>
            </a:r>
            <a:r>
              <a:rPr lang="ko-KR" altLang="en-US" dirty="0" smtClean="0"/>
              <a:t>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033777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28608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226929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이동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요소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6567816"/>
              </p:ext>
            </p:extLst>
          </p:nvPr>
        </p:nvGraphicFramePr>
        <p:xfrm>
          <a:off x="6847196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자신의 월드 생성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-&gt;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간단한 맵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인과의 맵 제작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플레이어와의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/>
                      </a:r>
                      <a:b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다양한 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52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4983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620315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5139813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656891"/>
              </p:ext>
            </p:extLst>
          </p:nvPr>
        </p:nvGraphicFramePr>
        <p:xfrm>
          <a:off x="3697514" y="4942346"/>
          <a:ext cx="2000065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06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프리웨어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 툴인 </a:t>
                      </a: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823860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88514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524202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63150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256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570795"/>
              </p:ext>
            </p:extLst>
          </p:nvPr>
        </p:nvGraphicFramePr>
        <p:xfrm>
          <a:off x="1132935" y="1342596"/>
          <a:ext cx="10175790" cy="922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579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9227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블록을 생성하고 배치하면서 논다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블록을 사용해서 사용자가 게임 컨텐츠를 만드는 샌드박스 형식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 싱글 플레이와는 다른 색다른 게임플레이를 즐길 수 있다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게임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84916" y="2728464"/>
            <a:ext cx="10023" cy="325216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018905"/>
              </p:ext>
            </p:extLst>
          </p:nvPr>
        </p:nvGraphicFramePr>
        <p:xfrm>
          <a:off x="1132935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지형을 구성하는 일반적인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661503"/>
              </p:ext>
            </p:extLst>
          </p:nvPr>
        </p:nvGraphicFramePr>
        <p:xfrm>
          <a:off x="6847196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트리거를 작동하면 동작하기 시작하는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트리거 스타트 블록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텔레포트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플레이에서 가장 핵심이 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362735"/>
              </p:ext>
            </p:extLst>
          </p:nvPr>
        </p:nvGraphicFramePr>
        <p:xfrm>
          <a:off x="1132935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지형지물이 아닌 움직이는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NPC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508097"/>
              </p:ext>
            </p:extLst>
          </p:nvPr>
        </p:nvGraphicFramePr>
        <p:xfrm>
          <a:off x="6847196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플레이어와의 상호작용으로 변화하는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 블록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블록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3450</TotalTime>
  <Words>831</Words>
  <Application>Microsoft Office PowerPoint</Application>
  <PresentationFormat>와이드스크린</PresentationFormat>
  <Paragraphs>260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배달의민족 주아</vt:lpstr>
      <vt:lpstr>Arial</vt:lpstr>
      <vt:lpstr>배달의민족 도현</vt:lpstr>
      <vt:lpstr>배찌체</vt:lpstr>
      <vt:lpstr>배달의민족 연성</vt:lpstr>
      <vt:lpstr>맑은 고딕</vt:lpstr>
      <vt:lpstr>Office 테마</vt:lpstr>
      <vt:lpstr>PowerPoint 프레젠테이션</vt:lpstr>
      <vt:lpstr>I N D E X</vt:lpstr>
      <vt:lpstr>1. 연구 목적</vt:lpstr>
      <vt:lpstr>2. 게임 소개 및 특징</vt:lpstr>
      <vt:lpstr>2. 게임 소개 및 특징</vt:lpstr>
      <vt:lpstr>3. 게임 방법</vt:lpstr>
      <vt:lpstr>3. 게임 방법</vt:lpstr>
      <vt:lpstr>3. 게임 방법</vt:lpstr>
      <vt:lpstr>3. 게임 방법</vt:lpstr>
      <vt:lpstr>4. 개발 환경</vt:lpstr>
      <vt:lpstr>5. 기술적 요소 및 중점 연구 분야</vt:lpstr>
      <vt:lpstr>6. 개인별 준비 현황</vt:lpstr>
      <vt:lpstr>7. 타 게임과의 비교</vt:lpstr>
      <vt:lpstr>8. 개발 일정 및 구성원의 역할 분담</vt:lpstr>
      <vt:lpstr>9.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595</cp:revision>
  <cp:lastPrinted>2020-12-10T07:13:07Z</cp:lastPrinted>
  <dcterms:created xsi:type="dcterms:W3CDTF">2020-09-21T00:19:03Z</dcterms:created>
  <dcterms:modified xsi:type="dcterms:W3CDTF">2020-12-10T07:28:22Z</dcterms:modified>
</cp:coreProperties>
</file>

<file path=docProps/thumbnail.jpeg>
</file>